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77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2050-F771-C0EA-797A-11E6475D8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BD05-0196-42BF-A46D-6335AB758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709B2-4E4D-787C-750B-F8F01E4ED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E3406-B5EA-EACA-6C53-E5A36F40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57A5-8CB7-3BB4-1AF3-E9DE72E6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3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57D6-B821-FBAF-E0D7-8049D591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3F830-4AB5-791D-DAF6-E67D5FC83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A878-A9E2-38EA-D598-6305A5CD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CBEFB-D21E-4468-6888-96B74E45F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F73A7-5D62-1F75-4679-ED4B5866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D44FB-1193-B821-A739-8D080B71B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32615-4D15-634D-FF8A-80C09D8E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FE0B-9EBE-5DDD-6042-63CD3A4A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05E2F-2170-1218-732F-FBAB1DC4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FC50-452F-A412-D5DA-4AA6EF5E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341E-408A-7B35-D447-2A99C6B1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411B-2125-F5A8-A462-8173DBB2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721B3-4CB2-540D-C437-99B05906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B58E6-4CB1-349D-D5D9-F2C88926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78B0-1E00-5091-B48C-332FC086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0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ACE4-5927-B138-CF6C-C697054D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E53EE-EE12-DE8E-8894-97AB0B54D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D5D59-3F80-9E3F-8153-2859881B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EE3A8-B190-1E1D-8C3A-65CF57B8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53C2A-C0DA-B2EA-CF04-85685BFE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E271-933E-8C26-EDEF-3BA885E7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D9A1-2A92-7F73-BC94-F5E591D21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46508-93F0-1ECC-60F7-2618D59B2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78E33-B42B-4C82-478D-FDF96D22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7BA87-DD1B-1038-2C1E-7177C768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3E359-01E2-0183-1B1C-34E575F6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2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CC19-E091-03DB-C154-98536F5E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2E2CC-EF3E-61BF-61FB-2246B037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9B26F-CE76-DA77-B72E-AA618D5D5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7E081-5EF9-D9B1-4421-E54948686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03794-A2CB-8926-6DA6-80078F501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332FB-5622-14D2-E9C3-AA7518F9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027B8-79B2-77B3-7CD2-4B748CB4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3814-35C9-48C3-6567-D695981A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8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68EB-040C-EA38-E236-1D7E15F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5DD98E-6266-4F13-65D7-032B5C44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EE51C-6B1B-FCDB-6D6F-90E8204A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C1BFE-DB99-23EE-2DDE-B29FD859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6D5EF-0022-A3F7-2D22-7A1D2C550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3F693-D403-3EB5-02EE-DE8F4D9A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813A-D24A-C51B-002C-75FDE40C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9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32B45-A57F-EF64-7AAF-0B412B85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2C06-C164-716D-1B59-A09D5FAB5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BC61B-D4A9-674E-5DD0-68C9AB4A6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AAEFE-4D22-756E-4570-409398CC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D7409-1133-6E71-DCFA-87ACAF4E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FCA74-3308-5DDE-B12E-3C393974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5C34-5A32-707D-2561-6CEE0F17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48C13-17AA-92CB-FCF5-4F9B43E40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D9EEF-0AA8-4B56-E69C-32C87DF53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F03AF-B05A-58C4-E258-D2D467EC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7BFAA-2530-67E3-059A-3BD37575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1AFC6-FD0F-AEC9-01C6-30957E7B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5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F9B23-6C6C-B614-1940-BCFE4E5D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30D1C-A27B-6710-BA73-E45415425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D3E3-F8D3-4479-7878-1508C8EA5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0B01E-9A1E-A737-6A58-AA4DD8A6B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D1D27-CF6C-F3A2-8F16-68E5AABF0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1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943A76-9C94-7A8D-873A-76D5011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07" y="216059"/>
            <a:ext cx="9331084" cy="46565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0FFCE-A21F-C65C-7B31-2B74CA134341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3:13</a:t>
            </a:r>
          </a:p>
        </p:txBody>
      </p:sp>
    </p:spTree>
    <p:extLst>
      <p:ext uri="{BB962C8B-B14F-4D97-AF65-F5344CB8AC3E}">
        <p14:creationId xmlns:p14="http://schemas.microsoft.com/office/powerpoint/2010/main" val="280542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3DF2C-6F98-A68D-FAFB-71D169CB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09FD0-C86F-7E6C-2E1D-B2C52777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94961"/>
            <a:ext cx="11789162" cy="6668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8C5977-3563-C9C8-52D5-317014475FD6}"/>
              </a:ext>
            </a:extLst>
          </p:cNvPr>
          <p:cNvSpPr/>
          <p:nvPr/>
        </p:nvSpPr>
        <p:spPr>
          <a:xfrm>
            <a:off x="6443080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12:24</a:t>
            </a:r>
          </a:p>
        </p:txBody>
      </p:sp>
    </p:spTree>
    <p:extLst>
      <p:ext uri="{BB962C8B-B14F-4D97-AF65-F5344CB8AC3E}">
        <p14:creationId xmlns:p14="http://schemas.microsoft.com/office/powerpoint/2010/main" val="355365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05A5-06D9-E7BD-C9B8-B3CAF9CD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CE6D1-D120-20CF-D003-F87AC3B61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31"/>
            <a:ext cx="11865368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54D659-081E-1A70-D356-470FB73B03D5}"/>
              </a:ext>
            </a:extLst>
          </p:cNvPr>
          <p:cNvSpPr/>
          <p:nvPr/>
        </p:nvSpPr>
        <p:spPr>
          <a:xfrm>
            <a:off x="6443081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19:49</a:t>
            </a:r>
          </a:p>
        </p:txBody>
      </p:sp>
    </p:spTree>
    <p:extLst>
      <p:ext uri="{BB962C8B-B14F-4D97-AF65-F5344CB8AC3E}">
        <p14:creationId xmlns:p14="http://schemas.microsoft.com/office/powerpoint/2010/main" val="92923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BEA5-B9A0-5211-99B4-7AC1F619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8EB86E-9DDC-A034-BC1B-F8E0015F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" y="87340"/>
            <a:ext cx="11758679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1F651C-1435-B328-21C2-929FAC32467C}"/>
              </a:ext>
            </a:extLst>
          </p:cNvPr>
          <p:cNvSpPr/>
          <p:nvPr/>
        </p:nvSpPr>
        <p:spPr>
          <a:xfrm>
            <a:off x="216660" y="4960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20:54</a:t>
            </a:r>
          </a:p>
        </p:txBody>
      </p:sp>
    </p:spTree>
    <p:extLst>
      <p:ext uri="{BB962C8B-B14F-4D97-AF65-F5344CB8AC3E}">
        <p14:creationId xmlns:p14="http://schemas.microsoft.com/office/powerpoint/2010/main" val="213921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80E3-AD25-48E6-9BFE-0F1893D7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DC645-481E-AEA5-6B12-02D2AF60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" y="87340"/>
            <a:ext cx="11758679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F0B471-31AC-91E4-6716-117B577AC1D0}"/>
              </a:ext>
            </a:extLst>
          </p:cNvPr>
          <p:cNvSpPr/>
          <p:nvPr/>
        </p:nvSpPr>
        <p:spPr>
          <a:xfrm>
            <a:off x="216661" y="4960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22:03</a:t>
            </a:r>
          </a:p>
        </p:txBody>
      </p:sp>
    </p:spTree>
    <p:extLst>
      <p:ext uri="{BB962C8B-B14F-4D97-AF65-F5344CB8AC3E}">
        <p14:creationId xmlns:p14="http://schemas.microsoft.com/office/powerpoint/2010/main" val="363165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81BB9-BD52-687A-00A2-F2A7086D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91EA9-51B5-80DC-33DF-FC484ACB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0" y="212784"/>
            <a:ext cx="11773920" cy="6645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7DC469-C5AB-7F98-C6E2-C2DDB0374D5C}"/>
              </a:ext>
            </a:extLst>
          </p:cNvPr>
          <p:cNvSpPr/>
          <p:nvPr/>
        </p:nvSpPr>
        <p:spPr>
          <a:xfrm>
            <a:off x="66889" y="5934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22:33</a:t>
            </a:r>
          </a:p>
        </p:txBody>
      </p:sp>
    </p:spTree>
    <p:extLst>
      <p:ext uri="{BB962C8B-B14F-4D97-AF65-F5344CB8AC3E}">
        <p14:creationId xmlns:p14="http://schemas.microsoft.com/office/powerpoint/2010/main" val="419844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3D1C-B22A-8F81-D2B2-E70C966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21B13-DEAA-CFE5-AF50-C6344B06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887"/>
            <a:ext cx="11872989" cy="6759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C9563F-DA72-6329-F65D-4DCAD2B83BA3}"/>
              </a:ext>
            </a:extLst>
          </p:cNvPr>
          <p:cNvSpPr/>
          <p:nvPr/>
        </p:nvSpPr>
        <p:spPr>
          <a:xfrm>
            <a:off x="216662" y="4960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23:27</a:t>
            </a:r>
          </a:p>
        </p:txBody>
      </p:sp>
    </p:spTree>
    <p:extLst>
      <p:ext uri="{BB962C8B-B14F-4D97-AF65-F5344CB8AC3E}">
        <p14:creationId xmlns:p14="http://schemas.microsoft.com/office/powerpoint/2010/main" val="375449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D93F1-726B-76D1-45BA-1E04D00D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47A4B-533D-E98C-9908-BE61750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694"/>
            <a:ext cx="11735817" cy="66375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6DA2AC-9186-FE67-DB9F-791443F259B6}"/>
              </a:ext>
            </a:extLst>
          </p:cNvPr>
          <p:cNvSpPr/>
          <p:nvPr/>
        </p:nvSpPr>
        <p:spPr>
          <a:xfrm>
            <a:off x="216662" y="5804126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25:10</a:t>
            </a:r>
          </a:p>
        </p:txBody>
      </p:sp>
    </p:spTree>
    <p:extLst>
      <p:ext uri="{BB962C8B-B14F-4D97-AF65-F5344CB8AC3E}">
        <p14:creationId xmlns:p14="http://schemas.microsoft.com/office/powerpoint/2010/main" val="159571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6E31-307F-7C45-7D22-6889BEB9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37A0B-0274-0228-FCD4-AE224246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4" y="68289"/>
            <a:ext cx="11911092" cy="6721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6F81DD-7C0F-1E45-2CE6-9BB3BB6078AE}"/>
              </a:ext>
            </a:extLst>
          </p:cNvPr>
          <p:cNvSpPr/>
          <p:nvPr/>
        </p:nvSpPr>
        <p:spPr>
          <a:xfrm>
            <a:off x="216663" y="5804126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26:11</a:t>
            </a:r>
          </a:p>
        </p:txBody>
      </p:sp>
    </p:spTree>
    <p:extLst>
      <p:ext uri="{BB962C8B-B14F-4D97-AF65-F5344CB8AC3E}">
        <p14:creationId xmlns:p14="http://schemas.microsoft.com/office/powerpoint/2010/main" val="278007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5C6DA-5F2B-904A-EA10-B54F3B61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B78766-795C-CC59-9504-761BBDE9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06392"/>
            <a:ext cx="11796782" cy="6645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F0F38C-16C8-A8A1-DA04-775C98C22430}"/>
              </a:ext>
            </a:extLst>
          </p:cNvPr>
          <p:cNvSpPr/>
          <p:nvPr/>
        </p:nvSpPr>
        <p:spPr>
          <a:xfrm>
            <a:off x="9510436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27:18</a:t>
            </a:r>
          </a:p>
        </p:txBody>
      </p:sp>
    </p:spTree>
    <p:extLst>
      <p:ext uri="{BB962C8B-B14F-4D97-AF65-F5344CB8AC3E}">
        <p14:creationId xmlns:p14="http://schemas.microsoft.com/office/powerpoint/2010/main" val="69039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E283B-6E34-91A5-EF7D-A8D69804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FC7EB-7199-CDFD-2C2F-676020EB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102581"/>
            <a:ext cx="11819644" cy="6652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FF3D8-CE92-75EA-96E3-F8A22B1AD3F6}"/>
              </a:ext>
            </a:extLst>
          </p:cNvPr>
          <p:cNvSpPr/>
          <p:nvPr/>
        </p:nvSpPr>
        <p:spPr>
          <a:xfrm>
            <a:off x="9510437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28:13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80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5D758-143F-35F0-BEFF-CD7E582C5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0E2CE1-8456-6385-5438-7E249997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87" y="424102"/>
            <a:ext cx="8178626" cy="4521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0F1BDA-627C-B0E0-7FDB-ED4ACDAFB32D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4:11</a:t>
            </a:r>
          </a:p>
        </p:txBody>
      </p:sp>
    </p:spTree>
    <p:extLst>
      <p:ext uri="{BB962C8B-B14F-4D97-AF65-F5344CB8AC3E}">
        <p14:creationId xmlns:p14="http://schemas.microsoft.com/office/powerpoint/2010/main" val="1859438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20A95-3150-90DF-A90B-9E58BC416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055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D2C6E-3959-20B0-D295-CE36A777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407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54138-0673-910A-756F-7DC80D10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848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785BC-D201-89D2-22B4-4ACD0A2F4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58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B938A-2460-CC07-8FFF-DF5A2B69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B7E3BE-14B9-75D0-BEDE-1F93A41D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66" y="207844"/>
            <a:ext cx="9251206" cy="5237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72A336-1E13-6E32-D764-4523B238AEBE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5:25</a:t>
            </a:r>
          </a:p>
        </p:txBody>
      </p:sp>
    </p:spTree>
    <p:extLst>
      <p:ext uri="{BB962C8B-B14F-4D97-AF65-F5344CB8AC3E}">
        <p14:creationId xmlns:p14="http://schemas.microsoft.com/office/powerpoint/2010/main" val="67529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E8072-93D1-CA3A-E3C1-57C082E5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9914A0-884F-F28C-645F-CD87FA0D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58" y="90143"/>
            <a:ext cx="9559684" cy="54222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3C250E-1A1E-A20A-2519-35A13CB5318C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6:49</a:t>
            </a:r>
          </a:p>
        </p:txBody>
      </p:sp>
    </p:spTree>
    <p:extLst>
      <p:ext uri="{BB962C8B-B14F-4D97-AF65-F5344CB8AC3E}">
        <p14:creationId xmlns:p14="http://schemas.microsoft.com/office/powerpoint/2010/main" val="17762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E64EB-2A2C-1E5C-0D1B-3EF1DC284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4CE70-9515-E471-D3C7-A7477914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1" y="94961"/>
            <a:ext cx="11972057" cy="6668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D79FE-017A-9A7D-AFAB-195A1907EB5F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7:19</a:t>
            </a:r>
          </a:p>
        </p:txBody>
      </p:sp>
    </p:spTree>
    <p:extLst>
      <p:ext uri="{BB962C8B-B14F-4D97-AF65-F5344CB8AC3E}">
        <p14:creationId xmlns:p14="http://schemas.microsoft.com/office/powerpoint/2010/main" val="198006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E8A4E-082E-327A-2F01-1110B5B0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2129F-7F1F-ECF9-A817-3319E69F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7" y="87340"/>
            <a:ext cx="11834886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C0BAE0-9EED-74F0-6A4B-6ECC981194AD}"/>
              </a:ext>
            </a:extLst>
          </p:cNvPr>
          <p:cNvSpPr/>
          <p:nvPr/>
        </p:nvSpPr>
        <p:spPr>
          <a:xfrm>
            <a:off x="5264509" y="593467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7:23</a:t>
            </a:r>
          </a:p>
        </p:txBody>
      </p:sp>
    </p:spTree>
    <p:extLst>
      <p:ext uri="{BB962C8B-B14F-4D97-AF65-F5344CB8AC3E}">
        <p14:creationId xmlns:p14="http://schemas.microsoft.com/office/powerpoint/2010/main" val="116827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5E3F6-5B2C-BD38-D026-EB41010F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5E5FB-67B4-44A8-61C2-070AA5D5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68289"/>
            <a:ext cx="11789162" cy="6721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1F81A-69AC-4164-431A-59DD00BDB0E6}"/>
              </a:ext>
            </a:extLst>
          </p:cNvPr>
          <p:cNvSpPr/>
          <p:nvPr/>
        </p:nvSpPr>
        <p:spPr>
          <a:xfrm>
            <a:off x="3262288" y="593467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9:04</a:t>
            </a:r>
          </a:p>
        </p:txBody>
      </p:sp>
    </p:spTree>
    <p:extLst>
      <p:ext uri="{BB962C8B-B14F-4D97-AF65-F5344CB8AC3E}">
        <p14:creationId xmlns:p14="http://schemas.microsoft.com/office/powerpoint/2010/main" val="176765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1065-0417-F1FB-C4E5-23883CC7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1A629-FD82-B151-E3BC-956621F5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133064"/>
            <a:ext cx="11781541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1FF9F-1B61-5DA2-E4F9-34CAF5D31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39162-9633-179E-5F9D-041601B0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" y="0"/>
            <a:ext cx="6059729" cy="337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73578-49D3-AF1B-4ABE-79C76AB9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" y="3429000"/>
            <a:ext cx="6059729" cy="328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D8647-560B-3460-49AA-7EE92ADA4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04" y="1221827"/>
            <a:ext cx="5448030" cy="3155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FADED-308F-9FF2-5A81-1907189C3647}"/>
              </a:ext>
            </a:extLst>
          </p:cNvPr>
          <p:cNvSpPr/>
          <p:nvPr/>
        </p:nvSpPr>
        <p:spPr>
          <a:xfrm>
            <a:off x="6443079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11:31</a:t>
            </a:r>
          </a:p>
        </p:txBody>
      </p:sp>
    </p:spTree>
    <p:extLst>
      <p:ext uri="{BB962C8B-B14F-4D97-AF65-F5344CB8AC3E}">
        <p14:creationId xmlns:p14="http://schemas.microsoft.com/office/powerpoint/2010/main" val="261717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18</Words>
  <Application>Microsoft Office PowerPoint</Application>
  <PresentationFormat>Widescreen</PresentationFormat>
  <Paragraphs>18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mcgee</dc:creator>
  <cp:lastModifiedBy>joe mcgee</cp:lastModifiedBy>
  <cp:revision>20</cp:revision>
  <dcterms:created xsi:type="dcterms:W3CDTF">2025-11-15T12:56:13Z</dcterms:created>
  <dcterms:modified xsi:type="dcterms:W3CDTF">2025-11-16T03:29:58Z</dcterms:modified>
</cp:coreProperties>
</file>